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68" r:id="rId3"/>
    <p:sldId id="273" r:id="rId4"/>
    <p:sldId id="261" r:id="rId5"/>
    <p:sldId id="269" r:id="rId6"/>
    <p:sldId id="272" r:id="rId7"/>
    <p:sldId id="264" r:id="rId8"/>
    <p:sldId id="270" r:id="rId9"/>
    <p:sldId id="271" r:id="rId10"/>
  </p:sldIdLst>
  <p:sldSz cx="9906000" cy="6858000" type="A4"/>
  <p:notesSz cx="9944100" cy="6805613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58" d="100"/>
          <a:sy n="58" d="100"/>
        </p:scale>
        <p:origin x="180" y="4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5633266" y="0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6F491340-3C75-4836-8AF7-E3139A83E22C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6463757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5633266" y="6463757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16EF72AE-4D06-4FB7-A60B-268454242F0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03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5632691" y="0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5F9C034-82CD-4D34-87EF-ABD852D15083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09588"/>
            <a:ext cx="3686175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994410" y="3232667"/>
            <a:ext cx="7955280" cy="3062526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6464152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5632691" y="6464152"/>
            <a:ext cx="4309110" cy="34028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41DC1C8F-5878-46EF-87D4-8A9345B5C9E5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90508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3128963" y="509588"/>
            <a:ext cx="3686175" cy="25527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C1C8F-5878-46EF-87D4-8A9345B5C9E5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2878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3128963" y="509588"/>
            <a:ext cx="3686175" cy="25527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C1C8F-5878-46EF-87D4-8A9345B5C9E5}" type="slidenum">
              <a:rPr lang="th-TH" smtClean="0"/>
              <a:pPr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15950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3128963" y="509588"/>
            <a:ext cx="3686175" cy="255270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C1C8F-5878-46EF-87D4-8A9345B5C9E5}" type="slidenum">
              <a:rPr lang="th-TH" smtClean="0"/>
              <a:pPr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3719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9113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3283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4880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65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4844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926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347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315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55230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9471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799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0D9DA-E725-4941-979E-5BD0DDBB001F}" type="datetimeFigureOut">
              <a:rPr lang="th-TH" smtClean="0"/>
              <a:pPr/>
              <a:t>04/12/61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42ED8-F2A6-46D3-9E9C-A43DC248897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425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" y="0"/>
            <a:ext cx="98415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16" y="548680"/>
            <a:ext cx="9789537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Bef>
                <a:spcPts val="600"/>
              </a:spcBef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30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นายอนามัย สุขภาพดี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3000" b="1" dirty="0">
              <a:solidFill>
                <a:schemeClr val="accent1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ได้ผ่านการอบรมหลักสูตรฟื้นฟูและพัฒนาศักยภาพผู้จัดการการดูแลผู้สูงอายุ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 Manager)</a:t>
            </a:r>
            <a:endParaRPr lang="th-TH" sz="2600" dirty="0">
              <a:solidFill>
                <a:prstClr val="black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ระหว่างวันที่ </a:t>
            </a: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๒๑ </a:t>
            </a:r>
            <a:r>
              <a:rPr lang="en-US" sz="2600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– </a:t>
            </a: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๒๓ พฤศจิกายน ๒๕๖๑</a:t>
            </a:r>
          </a:p>
          <a:p>
            <a:pPr lvl="0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  ณ </a:t>
            </a: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โรงแรมเอเชีย แอร์พอร์ต จังหวัดปทุมธานี</a:t>
            </a: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 </a:t>
            </a: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๒๓ พฤศจิกายน ๒๕๖๑</a:t>
            </a:r>
          </a:p>
          <a:p>
            <a:pPr lvl="0" algn="ctr">
              <a:spcBef>
                <a:spcPts val="72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74656" y="1412776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530227" y="4904895"/>
            <a:ext cx="3005051" cy="181676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74E5EF2-4B48-441B-B80B-8710D36402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5" y="188640"/>
            <a:ext cx="1130230" cy="1512872"/>
          </a:xfrm>
          <a:prstGeom prst="rect">
            <a:avLst/>
          </a:prstGeom>
        </p:spPr>
      </p:pic>
      <p:sp>
        <p:nvSpPr>
          <p:cNvPr id="8" name="Right Brace 7">
            <a:extLst>
              <a:ext uri="{FF2B5EF4-FFF2-40B4-BE49-F238E27FC236}">
                <a16:creationId xmlns:a16="http://schemas.microsoft.com/office/drawing/2014/main" xmlns="" id="{F4C001D0-A350-40E2-89B8-AECDBC05DB5B}"/>
              </a:ext>
            </a:extLst>
          </p:cNvPr>
          <p:cNvSpPr/>
          <p:nvPr/>
        </p:nvSpPr>
        <p:spPr>
          <a:xfrm>
            <a:off x="6872144" y="4950657"/>
            <a:ext cx="275968" cy="1211508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xmlns="" id="{B4DFC34E-62E2-40FA-9578-3FF343984A81}"/>
              </a:ext>
            </a:extLst>
          </p:cNvPr>
          <p:cNvSpPr/>
          <p:nvPr/>
        </p:nvSpPr>
        <p:spPr>
          <a:xfrm flipH="1">
            <a:off x="3181423" y="6125108"/>
            <a:ext cx="226766" cy="544252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5E822D4E-D144-4AB0-86F8-1F4FAE190ED8}"/>
              </a:ext>
            </a:extLst>
          </p:cNvPr>
          <p:cNvSpPr txBox="1"/>
          <p:nvPr/>
        </p:nvSpPr>
        <p:spPr>
          <a:xfrm>
            <a:off x="2180865" y="6130061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24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xmlns="" id="{23AF128D-393C-46F1-9447-63A84B20DCF5}"/>
              </a:ext>
            </a:extLst>
          </p:cNvPr>
          <p:cNvSpPr/>
          <p:nvPr/>
        </p:nvSpPr>
        <p:spPr>
          <a:xfrm flipH="1">
            <a:off x="606670" y="3099546"/>
            <a:ext cx="279264" cy="2025070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D133BE1-5249-41D4-B86F-E6772ACC4AD1}"/>
              </a:ext>
            </a:extLst>
          </p:cNvPr>
          <p:cNvSpPr txBox="1"/>
          <p:nvPr/>
        </p:nvSpPr>
        <p:spPr>
          <a:xfrm>
            <a:off x="-305804" y="3721240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26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xmlns="" id="{EFE71CAF-E165-4B24-BB4C-6DD2999795D5}"/>
              </a:ext>
            </a:extLst>
          </p:cNvPr>
          <p:cNvSpPr/>
          <p:nvPr/>
        </p:nvSpPr>
        <p:spPr>
          <a:xfrm flipH="1">
            <a:off x="2623673" y="1984749"/>
            <a:ext cx="279263" cy="427668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sz="24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BCBFF6D-9616-4A47-81F7-A8F28336C35F}"/>
              </a:ext>
            </a:extLst>
          </p:cNvPr>
          <p:cNvSpPr txBox="1"/>
          <p:nvPr/>
        </p:nvSpPr>
        <p:spPr>
          <a:xfrm>
            <a:off x="1634677" y="200688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28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79461267-D795-4994-AF95-2456692B2908}"/>
              </a:ext>
            </a:extLst>
          </p:cNvPr>
          <p:cNvSpPr txBox="1"/>
          <p:nvPr/>
        </p:nvSpPr>
        <p:spPr>
          <a:xfrm>
            <a:off x="2461261" y="2534988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30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xmlns="" id="{FA6B347E-1883-496B-9731-6AD6BAC78CDE}"/>
              </a:ext>
            </a:extLst>
          </p:cNvPr>
          <p:cNvSpPr/>
          <p:nvPr/>
        </p:nvSpPr>
        <p:spPr>
          <a:xfrm flipH="1">
            <a:off x="3408189" y="2491847"/>
            <a:ext cx="281657" cy="448807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8F899DB7-78CB-4B37-8BF1-DB873329DC4B}"/>
              </a:ext>
            </a:extLst>
          </p:cNvPr>
          <p:cNvSpPr txBox="1"/>
          <p:nvPr/>
        </p:nvSpPr>
        <p:spPr>
          <a:xfrm>
            <a:off x="6222440" y="562967"/>
            <a:ext cx="2612398" cy="52322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ฟอนต์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Angsana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New</a:t>
            </a: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</p:txBody>
      </p:sp>
      <p:sp>
        <p:nvSpPr>
          <p:cNvPr id="19" name="Right Brace 18">
            <a:extLst>
              <a:ext uri="{FF2B5EF4-FFF2-40B4-BE49-F238E27FC236}">
                <a16:creationId xmlns:a16="http://schemas.microsoft.com/office/drawing/2014/main" xmlns="" id="{6C9698ED-2650-4C05-BE16-6A46111E379B}"/>
              </a:ext>
            </a:extLst>
          </p:cNvPr>
          <p:cNvSpPr/>
          <p:nvPr/>
        </p:nvSpPr>
        <p:spPr>
          <a:xfrm>
            <a:off x="7046966" y="2246359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401D8B79-07DD-483F-9225-F25573324945}"/>
              </a:ext>
            </a:extLst>
          </p:cNvPr>
          <p:cNvSpPr txBox="1"/>
          <p:nvPr/>
        </p:nvSpPr>
        <p:spPr>
          <a:xfrm>
            <a:off x="7374678" y="2292773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xmlns="" id="{084B2FA3-DC0B-44FA-BB4B-365ECA554D77}"/>
              </a:ext>
            </a:extLst>
          </p:cNvPr>
          <p:cNvSpPr/>
          <p:nvPr/>
        </p:nvSpPr>
        <p:spPr>
          <a:xfrm>
            <a:off x="8985448" y="2852936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63E8E212-5820-4D0D-B242-5157C18BF59A}"/>
              </a:ext>
            </a:extLst>
          </p:cNvPr>
          <p:cNvSpPr txBox="1"/>
          <p:nvPr/>
        </p:nvSpPr>
        <p:spPr>
          <a:xfrm>
            <a:off x="9140311" y="2754438"/>
            <a:ext cx="847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xmlns="" id="{F7BAA7B6-F9FD-49C8-989C-723BD9C7917A}"/>
              </a:ext>
            </a:extLst>
          </p:cNvPr>
          <p:cNvSpPr/>
          <p:nvPr/>
        </p:nvSpPr>
        <p:spPr>
          <a:xfrm>
            <a:off x="7362939" y="4602432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79D74039-1CC9-4430-8352-505DA4655539}"/>
              </a:ext>
            </a:extLst>
          </p:cNvPr>
          <p:cNvSpPr txBox="1"/>
          <p:nvPr/>
        </p:nvSpPr>
        <p:spPr>
          <a:xfrm>
            <a:off x="7721415" y="4513406"/>
            <a:ext cx="8479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BE7382A4-27B5-493C-B8FA-AFDEFE709071}"/>
              </a:ext>
            </a:extLst>
          </p:cNvPr>
          <p:cNvSpPr txBox="1"/>
          <p:nvPr/>
        </p:nvSpPr>
        <p:spPr>
          <a:xfrm>
            <a:off x="6272594" y="1227814"/>
            <a:ext cx="2747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ตัวอักษรสีน้ำเงิน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xmlns="" id="{B8A35FBE-C38C-4092-AB41-189080539A37}"/>
              </a:ext>
            </a:extLst>
          </p:cNvPr>
          <p:cNvSpPr/>
          <p:nvPr/>
        </p:nvSpPr>
        <p:spPr>
          <a:xfrm flipH="1">
            <a:off x="3754064" y="433103"/>
            <a:ext cx="386271" cy="1351885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9CE190FF-63EF-4730-857B-1163C84EBC28}"/>
              </a:ext>
            </a:extLst>
          </p:cNvPr>
          <p:cNvSpPr txBox="1"/>
          <p:nvPr/>
        </p:nvSpPr>
        <p:spPr>
          <a:xfrm>
            <a:off x="1990402" y="562967"/>
            <a:ext cx="2024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แนวตั้ง 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4.2 cm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แนวนอน 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3.14 cm </a:t>
            </a:r>
          </a:p>
          <a:p>
            <a:pPr algn="ctr"/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E6F53B66-7844-4223-9F9F-0950C8A97F65}"/>
              </a:ext>
            </a:extLst>
          </p:cNvPr>
          <p:cNvSpPr txBox="1"/>
          <p:nvPr/>
        </p:nvSpPr>
        <p:spPr>
          <a:xfrm>
            <a:off x="6975555" y="5391345"/>
            <a:ext cx="1600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72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76536" y="548680"/>
            <a:ext cx="140432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รายละเอียด</a:t>
            </a:r>
          </a:p>
        </p:txBody>
      </p:sp>
    </p:spTree>
    <p:extLst>
      <p:ext uri="{BB962C8B-B14F-4D97-AF65-F5344CB8AC3E}">
        <p14:creationId xmlns:p14="http://schemas.microsoft.com/office/powerpoint/2010/main" val="62161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" y="0"/>
            <a:ext cx="98415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16" y="620688"/>
            <a:ext cx="978953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/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endParaRPr lang="th-TH" sz="30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ได้ผ่านการอบรมหลักสูตรฟื้นฟูและพัฒนาศักยภาพผู้จัดการการดูแลผู้สูงอายุ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 Manager)</a:t>
            </a:r>
            <a:endParaRPr lang="th-TH" sz="2600" dirty="0">
              <a:solidFill>
                <a:prstClr val="black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ระหว่างวันที่</a:t>
            </a:r>
            <a:endParaRPr lang="th-TH" sz="26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  ณ</a:t>
            </a:r>
            <a:endParaRPr lang="th-TH" sz="26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26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 algn="ctr">
              <a:spcBef>
                <a:spcPts val="72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74656" y="1412776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345972" y="4858661"/>
            <a:ext cx="3201624" cy="19356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74E5EF2-4B48-441B-B80B-8710D36402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5" y="188640"/>
            <a:ext cx="1130230" cy="151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893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4" y="0"/>
            <a:ext cx="984155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016" y="620688"/>
            <a:ext cx="978953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/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endParaRPr lang="th-TH" sz="30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ได้ผ่านการอบรมหลักสูตรผู้จัดการการดูแลผู้สูงอายุ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 Manager)</a:t>
            </a:r>
            <a:endParaRPr lang="th-TH" sz="2600" dirty="0">
              <a:solidFill>
                <a:prstClr val="black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ระหว่างวันที่</a:t>
            </a:r>
            <a:endParaRPr lang="th-TH" sz="26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  ณ</a:t>
            </a:r>
            <a:endParaRPr lang="th-TH" sz="26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2600" dirty="0">
              <a:solidFill>
                <a:srgbClr val="FF0000"/>
              </a:solidFill>
              <a:latin typeface="Angsana New" pitchFamily="18" charset="-34"/>
              <a:cs typeface="Angsana New" pitchFamily="18" charset="-34"/>
            </a:endParaRPr>
          </a:p>
          <a:p>
            <a:pPr lvl="0" algn="ctr">
              <a:spcBef>
                <a:spcPts val="72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74656" y="1412776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345972" y="4858661"/>
            <a:ext cx="3201624" cy="19356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74E5EF2-4B48-441B-B80B-8710D36402C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5" y="188640"/>
            <a:ext cx="1130230" cy="1512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653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7CA05462-FEF4-4A84-A46E-5BBB71B3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1926" b="221"/>
          <a:stretch/>
        </p:blipFill>
        <p:spPr>
          <a:xfrm>
            <a:off x="0" y="10"/>
            <a:ext cx="9905999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143B89-A1C5-44F5-AEF9-30C748537EFB}"/>
              </a:ext>
            </a:extLst>
          </p:cNvPr>
          <p:cNvSpPr txBox="1"/>
          <p:nvPr/>
        </p:nvSpPr>
        <p:spPr>
          <a:xfrm>
            <a:off x="58230" y="908720"/>
            <a:ext cx="9789537" cy="54938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30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นายอนามัย สุขภาพดี </a:t>
            </a:r>
            <a:r>
              <a:rPr lang="en-US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ได้ผ่านการอบรมหลักสูตรผู้ดูแลผู้สูงอายุ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Caregiver) </a:t>
            </a: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หลักสูตร ๗๐ ชั่วโมง</a:t>
            </a: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  </a:t>
            </a:r>
            <a:r>
              <a:rPr lang="th-TH" sz="2600" dirty="0">
                <a:solidFill>
                  <a:schemeClr val="accent1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๒๓ พฤศจิกายน ๒๕๖๑</a:t>
            </a: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1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72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511EBC-C819-44B6-9068-686AB0A88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4" y="548680"/>
            <a:ext cx="1130230" cy="15128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7ED08A-B7DB-45AB-AC64-01818C8350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643728" y="4478264"/>
            <a:ext cx="3005051" cy="18167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9461267-D795-4994-AF95-2456692B2908}"/>
              </a:ext>
            </a:extLst>
          </p:cNvPr>
          <p:cNvSpPr txBox="1"/>
          <p:nvPr/>
        </p:nvSpPr>
        <p:spPr>
          <a:xfrm>
            <a:off x="2288704" y="2845853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30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xmlns="" id="{FA6B347E-1883-496B-9731-6AD6BAC78CDE}"/>
              </a:ext>
            </a:extLst>
          </p:cNvPr>
          <p:cNvSpPr/>
          <p:nvPr/>
        </p:nvSpPr>
        <p:spPr>
          <a:xfrm flipH="1">
            <a:off x="3300001" y="2824431"/>
            <a:ext cx="281657" cy="448807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xmlns="" id="{23AF128D-393C-46F1-9447-63A84B20DCF5}"/>
              </a:ext>
            </a:extLst>
          </p:cNvPr>
          <p:cNvSpPr/>
          <p:nvPr/>
        </p:nvSpPr>
        <p:spPr>
          <a:xfrm flipH="1">
            <a:off x="1352600" y="3413695"/>
            <a:ext cx="239416" cy="1167434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D133BE1-5249-41D4-B86F-E6772ACC4AD1}"/>
              </a:ext>
            </a:extLst>
          </p:cNvPr>
          <p:cNvSpPr txBox="1"/>
          <p:nvPr/>
        </p:nvSpPr>
        <p:spPr>
          <a:xfrm>
            <a:off x="283022" y="375013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26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F899DB7-78CB-4B37-8BF1-DB873329DC4B}"/>
              </a:ext>
            </a:extLst>
          </p:cNvPr>
          <p:cNvSpPr txBox="1"/>
          <p:nvPr/>
        </p:nvSpPr>
        <p:spPr>
          <a:xfrm>
            <a:off x="6177136" y="856949"/>
            <a:ext cx="2612398" cy="52322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ฟอนต์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Angsana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New</a:t>
            </a: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E7382A4-27B5-493C-B8FA-AFDEFE709071}"/>
              </a:ext>
            </a:extLst>
          </p:cNvPr>
          <p:cNvSpPr txBox="1"/>
          <p:nvPr/>
        </p:nvSpPr>
        <p:spPr>
          <a:xfrm>
            <a:off x="6227290" y="1521796"/>
            <a:ext cx="2747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ตัวอักษรสีน้ำเงิน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xmlns="" id="{B8A35FBE-C38C-4092-AB41-189080539A37}"/>
              </a:ext>
            </a:extLst>
          </p:cNvPr>
          <p:cNvSpPr/>
          <p:nvPr/>
        </p:nvSpPr>
        <p:spPr>
          <a:xfrm flipH="1">
            <a:off x="3734642" y="660616"/>
            <a:ext cx="386271" cy="1351885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CE190FF-63EF-4730-857B-1163C84EBC28}"/>
              </a:ext>
            </a:extLst>
          </p:cNvPr>
          <p:cNvSpPr txBox="1"/>
          <p:nvPr/>
        </p:nvSpPr>
        <p:spPr>
          <a:xfrm>
            <a:off x="1970980" y="790480"/>
            <a:ext cx="2024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แนวตั้ง 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4.2 cm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แนวนอน 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3.14 cm </a:t>
            </a:r>
          </a:p>
          <a:p>
            <a:pPr algn="ctr"/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xmlns="" id="{6C9698ED-2650-4C05-BE16-6A46111E379B}"/>
              </a:ext>
            </a:extLst>
          </p:cNvPr>
          <p:cNvSpPr/>
          <p:nvPr/>
        </p:nvSpPr>
        <p:spPr>
          <a:xfrm>
            <a:off x="7073559" y="2466979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01D8B79-07DD-483F-9225-F25573324945}"/>
              </a:ext>
            </a:extLst>
          </p:cNvPr>
          <p:cNvSpPr txBox="1"/>
          <p:nvPr/>
        </p:nvSpPr>
        <p:spPr>
          <a:xfrm>
            <a:off x="7401271" y="2513393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xmlns="" id="{6C9698ED-2650-4C05-BE16-6A46111E379B}"/>
              </a:ext>
            </a:extLst>
          </p:cNvPr>
          <p:cNvSpPr/>
          <p:nvPr/>
        </p:nvSpPr>
        <p:spPr>
          <a:xfrm>
            <a:off x="7401271" y="4056709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01D8B79-07DD-483F-9225-F25573324945}"/>
              </a:ext>
            </a:extLst>
          </p:cNvPr>
          <p:cNvSpPr txBox="1"/>
          <p:nvPr/>
        </p:nvSpPr>
        <p:spPr>
          <a:xfrm>
            <a:off x="7730831" y="4103264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xmlns="" id="{F4C001D0-A350-40E2-89B8-AECDBC05DB5B}"/>
              </a:ext>
            </a:extLst>
          </p:cNvPr>
          <p:cNvSpPr/>
          <p:nvPr/>
        </p:nvSpPr>
        <p:spPr>
          <a:xfrm>
            <a:off x="6799933" y="4549688"/>
            <a:ext cx="275968" cy="1211508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E6F53B66-7844-4223-9F9F-0950C8A97F65}"/>
              </a:ext>
            </a:extLst>
          </p:cNvPr>
          <p:cNvSpPr txBox="1"/>
          <p:nvPr/>
        </p:nvSpPr>
        <p:spPr>
          <a:xfrm>
            <a:off x="7073560" y="4986535"/>
            <a:ext cx="1600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72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BCBFF6D-9616-4A47-81F7-A8F28336C35F}"/>
              </a:ext>
            </a:extLst>
          </p:cNvPr>
          <p:cNvSpPr txBox="1"/>
          <p:nvPr/>
        </p:nvSpPr>
        <p:spPr>
          <a:xfrm>
            <a:off x="1609117" y="223491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28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xmlns="" id="{EFE71CAF-E165-4B24-BB4C-6DD2999795D5}"/>
              </a:ext>
            </a:extLst>
          </p:cNvPr>
          <p:cNvSpPr/>
          <p:nvPr/>
        </p:nvSpPr>
        <p:spPr>
          <a:xfrm flipH="1">
            <a:off x="2550938" y="2191610"/>
            <a:ext cx="279263" cy="427668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sz="2400"/>
          </a:p>
        </p:txBody>
      </p:sp>
      <p:sp>
        <p:nvSpPr>
          <p:cNvPr id="22" name="TextBox 21"/>
          <p:cNvSpPr txBox="1"/>
          <p:nvPr/>
        </p:nvSpPr>
        <p:spPr>
          <a:xfrm>
            <a:off x="876765" y="1046588"/>
            <a:ext cx="140432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รายละเอียด</a:t>
            </a:r>
          </a:p>
        </p:txBody>
      </p:sp>
      <p:sp>
        <p:nvSpPr>
          <p:cNvPr id="23" name="Right Brace 22">
            <a:extLst>
              <a:ext uri="{FF2B5EF4-FFF2-40B4-BE49-F238E27FC236}">
                <a16:creationId xmlns:a16="http://schemas.microsoft.com/office/drawing/2014/main" xmlns="" id="{3E72E3AF-F825-40E4-BAEC-3077014238D6}"/>
              </a:ext>
            </a:extLst>
          </p:cNvPr>
          <p:cNvSpPr/>
          <p:nvPr/>
        </p:nvSpPr>
        <p:spPr>
          <a:xfrm>
            <a:off x="8207289" y="3075205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F25F5E84-9AB5-46A5-B822-EA2313D130FD}"/>
              </a:ext>
            </a:extLst>
          </p:cNvPr>
          <p:cNvSpPr txBox="1"/>
          <p:nvPr/>
        </p:nvSpPr>
        <p:spPr>
          <a:xfrm>
            <a:off x="8429889" y="3123902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46976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7CA05462-FEF4-4A84-A46E-5BBB71B3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1926" b="221"/>
          <a:stretch/>
        </p:blipFill>
        <p:spPr>
          <a:xfrm>
            <a:off x="0" y="10"/>
            <a:ext cx="9905999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143B89-A1C5-44F5-AEF9-30C748537EFB}"/>
              </a:ext>
            </a:extLst>
          </p:cNvPr>
          <p:cNvSpPr txBox="1"/>
          <p:nvPr/>
        </p:nvSpPr>
        <p:spPr>
          <a:xfrm>
            <a:off x="58230" y="908720"/>
            <a:ext cx="978953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en-US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ได้ผ่านการอบรมหลักสูตรผู้ดูแลผู้สูงอายุ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Caregiver) </a:t>
            </a: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หลักสูตร ๗๐ ชั่วโมง</a:t>
            </a: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1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72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511EBC-C819-44B6-9068-686AB0A88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4" y="548680"/>
            <a:ext cx="1130230" cy="15128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7ED08A-B7DB-45AB-AC64-01818C8350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186925" y="4352346"/>
            <a:ext cx="3532145" cy="21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052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7CA05462-FEF4-4A84-A46E-5BBB71B3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1926" b="221"/>
          <a:stretch/>
        </p:blipFill>
        <p:spPr>
          <a:xfrm>
            <a:off x="0" y="10"/>
            <a:ext cx="9905999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143B89-A1C5-44F5-AEF9-30C748537EFB}"/>
              </a:ext>
            </a:extLst>
          </p:cNvPr>
          <p:cNvSpPr txBox="1"/>
          <p:nvPr/>
        </p:nvSpPr>
        <p:spPr>
          <a:xfrm>
            <a:off x="58230" y="908720"/>
            <a:ext cx="9789537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en-US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ได้ผ่านการอบรมหลักสูตรผู้ดูแลผู้สูงอายุ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Caregiver) </a:t>
            </a: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หลักสูตร ๔๒๐ ชั่วโมง</a:t>
            </a: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1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72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511EBC-C819-44B6-9068-686AB0A88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4" y="548680"/>
            <a:ext cx="1130230" cy="15128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7ED08A-B7DB-45AB-AC64-01818C8350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186925" y="4352346"/>
            <a:ext cx="3532145" cy="213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60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7CA05462-FEF4-4A84-A46E-5BBB71B3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1926" b="221"/>
          <a:stretch/>
        </p:blipFill>
        <p:spPr>
          <a:xfrm>
            <a:off x="0" y="10"/>
            <a:ext cx="9905999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143B89-A1C5-44F5-AEF9-30C748537EFB}"/>
              </a:ext>
            </a:extLst>
          </p:cNvPr>
          <p:cNvSpPr txBox="1"/>
          <p:nvPr/>
        </p:nvSpPr>
        <p:spPr>
          <a:xfrm>
            <a:off x="58230" y="692696"/>
            <a:ext cx="978953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3000" b="1" dirty="0">
                <a:solidFill>
                  <a:schemeClr val="accent1">
                    <a:lumMod val="50000"/>
                  </a:schemeClr>
                </a:solidFill>
                <a:latin typeface="TH SarabunPSK" pitchFamily="34" charset="-34"/>
                <a:cs typeface="TH SarabunPSK" pitchFamily="34" charset="-34"/>
              </a:rPr>
              <a:t>นายอนามัย สุขภาพดี </a:t>
            </a:r>
            <a:r>
              <a:rPr lang="en-US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ได้ผ่านการอบรมหลักสูตรฟื้นฟูและพัฒนาศักยภาพผู้ดูแลผู้สูงอายุ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Caregiver)</a:t>
            </a:r>
          </a:p>
          <a:p>
            <a:pPr lvl="0" algn="ctr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หลักสูตร ๗๐ ชั่วโมง</a:t>
            </a:r>
          </a:p>
          <a:p>
            <a:pPr lvl="0" algn="ctr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6000" dirty="0">
              <a:solidFill>
                <a:prstClr val="black"/>
              </a:solidFill>
              <a:latin typeface="Angsana New" pitchFamily="18" charset="-34"/>
              <a:cs typeface="Angsana New" pitchFamily="18" charset="-34"/>
            </a:endParaRPr>
          </a:p>
          <a:p>
            <a:pPr lvl="0" algn="ctr">
              <a:spcBef>
                <a:spcPts val="60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511EBC-C819-44B6-9068-686AB0A88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4" y="476672"/>
            <a:ext cx="1130230" cy="15128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7ED08A-B7DB-45AB-AC64-01818C8350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456285" y="4636464"/>
            <a:ext cx="3005051" cy="1816763"/>
          </a:xfrm>
          <a:prstGeom prst="rect">
            <a:avLst/>
          </a:prstGeom>
        </p:spPr>
      </p:pic>
      <p:sp>
        <p:nvSpPr>
          <p:cNvPr id="6" name="Right Brace 5">
            <a:extLst>
              <a:ext uri="{FF2B5EF4-FFF2-40B4-BE49-F238E27FC236}">
                <a16:creationId xmlns:a16="http://schemas.microsoft.com/office/drawing/2014/main" xmlns="" id="{F4C001D0-A350-40E2-89B8-AECDBC05DB5B}"/>
              </a:ext>
            </a:extLst>
          </p:cNvPr>
          <p:cNvSpPr/>
          <p:nvPr/>
        </p:nvSpPr>
        <p:spPr>
          <a:xfrm>
            <a:off x="6748189" y="4653136"/>
            <a:ext cx="275968" cy="1211508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6F53B66-7844-4223-9F9F-0950C8A97F65}"/>
              </a:ext>
            </a:extLst>
          </p:cNvPr>
          <p:cNvSpPr txBox="1"/>
          <p:nvPr/>
        </p:nvSpPr>
        <p:spPr>
          <a:xfrm>
            <a:off x="7021816" y="5089983"/>
            <a:ext cx="1600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60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F899DB7-78CB-4B37-8BF1-DB873329DC4B}"/>
              </a:ext>
            </a:extLst>
          </p:cNvPr>
          <p:cNvSpPr txBox="1"/>
          <p:nvPr/>
        </p:nvSpPr>
        <p:spPr>
          <a:xfrm>
            <a:off x="6177136" y="856949"/>
            <a:ext cx="2612398" cy="52322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ฟอนต์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Angsana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New</a:t>
            </a:r>
            <a:r>
              <a:rPr lang="th-TH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E7382A4-27B5-493C-B8FA-AFDEFE709071}"/>
              </a:ext>
            </a:extLst>
          </p:cNvPr>
          <p:cNvSpPr txBox="1"/>
          <p:nvPr/>
        </p:nvSpPr>
        <p:spPr>
          <a:xfrm>
            <a:off x="6227290" y="1521796"/>
            <a:ext cx="2747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ตัวอักษรสีน้ำเงิน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= </a:t>
            </a:r>
            <a:r>
              <a:rPr lang="th-TH" sz="2400" b="1" dirty="0">
                <a:solidFill>
                  <a:schemeClr val="accent1">
                    <a:lumMod val="50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ตัวอย่าง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xmlns="" id="{B8A35FBE-C38C-4092-AB41-189080539A37}"/>
              </a:ext>
            </a:extLst>
          </p:cNvPr>
          <p:cNvSpPr/>
          <p:nvPr/>
        </p:nvSpPr>
        <p:spPr>
          <a:xfrm flipH="1">
            <a:off x="3734642" y="660616"/>
            <a:ext cx="386271" cy="1351885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CE190FF-63EF-4730-857B-1163C84EBC28}"/>
              </a:ext>
            </a:extLst>
          </p:cNvPr>
          <p:cNvSpPr txBox="1"/>
          <p:nvPr/>
        </p:nvSpPr>
        <p:spPr>
          <a:xfrm>
            <a:off x="1970980" y="790480"/>
            <a:ext cx="2024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แนวตั้ง 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4.2 cm</a:t>
            </a:r>
          </a:p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แนวนอน 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3.14 cm </a:t>
            </a:r>
          </a:p>
          <a:p>
            <a:pPr algn="ctr"/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BCBFF6D-9616-4A47-81F7-A8F28336C35F}"/>
              </a:ext>
            </a:extLst>
          </p:cNvPr>
          <p:cNvSpPr txBox="1"/>
          <p:nvPr/>
        </p:nvSpPr>
        <p:spPr>
          <a:xfrm>
            <a:off x="1609117" y="2234912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28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xmlns="" id="{EFE71CAF-E165-4B24-BB4C-6DD2999795D5}"/>
              </a:ext>
            </a:extLst>
          </p:cNvPr>
          <p:cNvSpPr/>
          <p:nvPr/>
        </p:nvSpPr>
        <p:spPr>
          <a:xfrm flipH="1">
            <a:off x="2550938" y="2191610"/>
            <a:ext cx="279263" cy="427668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 sz="24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79461267-D795-4994-AF95-2456692B2908}"/>
              </a:ext>
            </a:extLst>
          </p:cNvPr>
          <p:cNvSpPr txBox="1"/>
          <p:nvPr/>
        </p:nvSpPr>
        <p:spPr>
          <a:xfrm>
            <a:off x="2293193" y="2654769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30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xmlns="" id="{FA6B347E-1883-496B-9731-6AD6BAC78CDE}"/>
              </a:ext>
            </a:extLst>
          </p:cNvPr>
          <p:cNvSpPr/>
          <p:nvPr/>
        </p:nvSpPr>
        <p:spPr>
          <a:xfrm flipH="1">
            <a:off x="3319497" y="2596537"/>
            <a:ext cx="281657" cy="448807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xmlns="" id="{6C9698ED-2650-4C05-BE16-6A46111E379B}"/>
              </a:ext>
            </a:extLst>
          </p:cNvPr>
          <p:cNvSpPr/>
          <p:nvPr/>
        </p:nvSpPr>
        <p:spPr>
          <a:xfrm>
            <a:off x="7039662" y="2325504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401D8B79-07DD-483F-9225-F25573324945}"/>
              </a:ext>
            </a:extLst>
          </p:cNvPr>
          <p:cNvSpPr txBox="1"/>
          <p:nvPr/>
        </p:nvSpPr>
        <p:spPr>
          <a:xfrm>
            <a:off x="7367374" y="2371918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xmlns="" id="{6C9698ED-2650-4C05-BE16-6A46111E379B}"/>
              </a:ext>
            </a:extLst>
          </p:cNvPr>
          <p:cNvSpPr/>
          <p:nvPr/>
        </p:nvSpPr>
        <p:spPr>
          <a:xfrm>
            <a:off x="7468452" y="4198349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01D8B79-07DD-483F-9225-F25573324945}"/>
              </a:ext>
            </a:extLst>
          </p:cNvPr>
          <p:cNvSpPr txBox="1"/>
          <p:nvPr/>
        </p:nvSpPr>
        <p:spPr>
          <a:xfrm>
            <a:off x="7677202" y="4247046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xmlns="" id="{23AF128D-393C-46F1-9447-63A84B20DCF5}"/>
              </a:ext>
            </a:extLst>
          </p:cNvPr>
          <p:cNvSpPr/>
          <p:nvPr/>
        </p:nvSpPr>
        <p:spPr>
          <a:xfrm flipH="1">
            <a:off x="1352600" y="3413695"/>
            <a:ext cx="239416" cy="1167434"/>
          </a:xfrm>
          <a:prstGeom prst="rightBrace">
            <a:avLst>
              <a:gd name="adj1" fmla="val 8333"/>
              <a:gd name="adj2" fmla="val 56641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AD133BE1-5249-41D4-B86F-E6772ACC4AD1}"/>
              </a:ext>
            </a:extLst>
          </p:cNvPr>
          <p:cNvSpPr txBox="1"/>
          <p:nvPr/>
        </p:nvSpPr>
        <p:spPr>
          <a:xfrm>
            <a:off x="283022" y="3750132"/>
            <a:ext cx="13681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ขนาด</a:t>
            </a:r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26</a:t>
            </a:r>
            <a:endParaRPr lang="th-TH" sz="2400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38536" y="1006929"/>
            <a:ext cx="1404329" cy="5232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</a:rPr>
              <a:t>รายละเอียด</a:t>
            </a:r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xmlns="" id="{31F11E18-7D59-435E-8ED9-35FCC3400B20}"/>
              </a:ext>
            </a:extLst>
          </p:cNvPr>
          <p:cNvSpPr/>
          <p:nvPr/>
        </p:nvSpPr>
        <p:spPr>
          <a:xfrm>
            <a:off x="8294423" y="2871621"/>
            <a:ext cx="279264" cy="448807"/>
          </a:xfrm>
          <a:prstGeom prst="rightBrac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7E3E780E-150C-44B8-BE5A-359165D6DB59}"/>
              </a:ext>
            </a:extLst>
          </p:cNvPr>
          <p:cNvSpPr txBox="1"/>
          <p:nvPr/>
        </p:nvSpPr>
        <p:spPr>
          <a:xfrm>
            <a:off x="8434055" y="2917046"/>
            <a:ext cx="21705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ระยะห่าง </a:t>
            </a:r>
            <a:r>
              <a:rPr lang="en-US" sz="2000" dirty="0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6 </a:t>
            </a:r>
            <a:r>
              <a:rPr lang="en-US" sz="2000" dirty="0" err="1">
                <a:solidFill>
                  <a:schemeClr val="accent4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pt</a:t>
            </a:r>
            <a:endParaRPr lang="th-TH" sz="2000" dirty="0">
              <a:solidFill>
                <a:schemeClr val="accent4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0903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7CA05462-FEF4-4A84-A46E-5BBB71B3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1926" b="221"/>
          <a:stretch/>
        </p:blipFill>
        <p:spPr>
          <a:xfrm>
            <a:off x="0" y="10"/>
            <a:ext cx="9905999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143B89-A1C5-44F5-AEF9-30C748537EFB}"/>
              </a:ext>
            </a:extLst>
          </p:cNvPr>
          <p:cNvSpPr txBox="1"/>
          <p:nvPr/>
        </p:nvSpPr>
        <p:spPr>
          <a:xfrm>
            <a:off x="58230" y="836712"/>
            <a:ext cx="9789537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en-US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ได้ผ่านการอบรมหลักสูตรฟื้นฟูและพัฒนาศักยภาพผู้ดูแลผู้สูงอายุ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Caregiver)</a:t>
            </a:r>
          </a:p>
          <a:p>
            <a:pPr lvl="0" algn="ctr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หลักสูตร ๗๐ ชั่วโมง</a:t>
            </a:r>
          </a:p>
          <a:p>
            <a:pPr lvl="0" algn="ctr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1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511EBC-C819-44B6-9068-686AB0A88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4" y="548680"/>
            <a:ext cx="1130230" cy="15128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7ED08A-B7DB-45AB-AC64-01818C8350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450473" y="4590604"/>
            <a:ext cx="3005051" cy="181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902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>
            <a:extLst>
              <a:ext uri="{FF2B5EF4-FFF2-40B4-BE49-F238E27FC236}">
                <a16:creationId xmlns:a16="http://schemas.microsoft.com/office/drawing/2014/main" xmlns="" id="{7CA05462-FEF4-4A84-A46E-5BBB71B3E17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" t="1926" b="221"/>
          <a:stretch/>
        </p:blipFill>
        <p:spPr>
          <a:xfrm>
            <a:off x="0" y="10"/>
            <a:ext cx="9905999" cy="68579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5143B89-A1C5-44F5-AEF9-30C748537EFB}"/>
              </a:ext>
            </a:extLst>
          </p:cNvPr>
          <p:cNvSpPr txBox="1"/>
          <p:nvPr/>
        </p:nvSpPr>
        <p:spPr>
          <a:xfrm>
            <a:off x="58230" y="836712"/>
            <a:ext cx="9789537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algn="ctr"/>
            <a:endParaRPr lang="th-TH" sz="2400" b="1" i="1" dirty="0"/>
          </a:p>
          <a:p>
            <a:pPr lvl="0" algn="ctr">
              <a:spcAft>
                <a:spcPts val="600"/>
              </a:spcAft>
            </a:pPr>
            <a:endParaRPr lang="th-TH" sz="500" b="1" dirty="0">
              <a:solidFill>
                <a:srgbClr val="000000"/>
              </a:solidFill>
              <a:latin typeface="Angsana New"/>
              <a:ea typeface="Times New Roman"/>
              <a:cs typeface="Angsana New"/>
            </a:endParaRPr>
          </a:p>
          <a:p>
            <a:pPr lvl="0" algn="ctr">
              <a:spcAft>
                <a:spcPts val="600"/>
              </a:spcAft>
            </a:pPr>
            <a:r>
              <a:rPr lang="th-TH" b="1" dirty="0">
                <a:solidFill>
                  <a:srgbClr val="000000"/>
                </a:solidFill>
                <a:latin typeface="Angsana New"/>
                <a:ea typeface="Times New Roman"/>
                <a:cs typeface="Angsana New"/>
              </a:rPr>
              <a:t>ขอมอบเกียรติบัตรฉบับนี้ให้ไว้เพื่อแสดงว่า</a:t>
            </a:r>
            <a:endParaRPr lang="en-US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en-US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 </a:t>
            </a:r>
            <a:endParaRPr lang="th-TH" sz="800" b="1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"/>
              </a:spcBef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ได้ผ่านการอบรมหลักสูตรฟื้นฟูและพัฒนาศักยภาพผู้ดูแลผู้สูงอายุ (</a:t>
            </a:r>
            <a:r>
              <a:rPr lang="en-US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Caregiver)</a:t>
            </a:r>
          </a:p>
          <a:p>
            <a:pPr lvl="0" algn="ctr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หลักสูตร ๔๒๐ ชั่วโมง</a:t>
            </a:r>
          </a:p>
          <a:p>
            <a:pPr lvl="0" algn="ctr"/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ขอให้มีความสุข ความเจริญ ประสบความสำเร็จสืบไป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th-TH" sz="26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                                                       ให้ไว้  ณ วันที่</a:t>
            </a:r>
            <a:endParaRPr lang="th-TH" sz="10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>
              <a:spcBef>
                <a:spcPts val="6000"/>
              </a:spcBef>
            </a:pPr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(แพทย์หญิงพรรณพิมล วิปุลากร )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  <a:p>
            <a:pPr lvl="0" algn="ctr"/>
            <a:r>
              <a:rPr lang="th-TH" sz="2400" b="1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อธิบดีกรมอนามัย</a:t>
            </a:r>
            <a:endParaRPr lang="en-US" sz="2400" dirty="0">
              <a:solidFill>
                <a:prstClr val="black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B9511EBC-C819-44B6-9068-686AB0A88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884" y="548680"/>
            <a:ext cx="1130230" cy="15128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27ED08A-B7DB-45AB-AC64-01818C83503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31897">
            <a:off x="3562871" y="4585801"/>
            <a:ext cx="3005051" cy="1816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5276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313</Words>
  <Application>Microsoft Office PowerPoint</Application>
  <PresentationFormat>A4 Paper (210x297 mm)</PresentationFormat>
  <Paragraphs>154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Angsana New</vt:lpstr>
      <vt:lpstr>Arial</vt:lpstr>
      <vt:lpstr>Calibri</vt:lpstr>
      <vt:lpstr>Cordia New</vt:lpstr>
      <vt:lpstr>TH Sarabun New</vt:lpstr>
      <vt:lpstr>TH SarabunPSK</vt:lpstr>
      <vt:lpstr>Times New Roman</vt:lpstr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fame</cp:lastModifiedBy>
  <cp:revision>91</cp:revision>
  <cp:lastPrinted>2018-11-12T01:21:44Z</cp:lastPrinted>
  <dcterms:created xsi:type="dcterms:W3CDTF">2013-11-21T10:22:08Z</dcterms:created>
  <dcterms:modified xsi:type="dcterms:W3CDTF">2018-12-04T04:41:58Z</dcterms:modified>
</cp:coreProperties>
</file>